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67" r:id="rId16"/>
    <p:sldId id="269" r:id="rId17"/>
    <p:sldId id="278" r:id="rId18"/>
    <p:sldId id="270" r:id="rId19"/>
    <p:sldId id="268" r:id="rId20"/>
    <p:sldId id="266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  <a:endParaRPr lang="en-US"/>
          </a:p>
          <a:p>
            <a:r>
              <a:rPr lang="en-US"/>
              <a:t>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  <a:endParaRPr lang="en-US"/>
          </a:p>
          <a:p>
            <a:r>
              <a:rPr lang="en-US"/>
              <a:t>Back-end get parameters:</a:t>
            </a:r>
            <a:endParaRPr lang="en-US"/>
          </a:p>
          <a:p>
            <a:pPr lvl="1"/>
            <a:r>
              <a:rPr lang="en-US"/>
              <a:t>Score &amp; Cost</a:t>
            </a:r>
            <a:endParaRPr lang="en-US"/>
          </a:p>
          <a:p>
            <a:r>
              <a:rPr lang="en-US"/>
              <a:t>Sparql query</a:t>
            </a:r>
            <a:endParaRPr lang="en-US"/>
          </a:p>
          <a:p>
            <a:r>
              <a:rPr lang="en-US"/>
              <a:t>Generate Graph</a:t>
            </a:r>
            <a:endParaRPr lang="en-US"/>
          </a:p>
          <a:p>
            <a:pPr lvl="1"/>
            <a:r>
              <a:rPr lang="en-US"/>
              <a:t>Use Vis.JS</a:t>
            </a:r>
            <a:endParaRPr lang="en-US"/>
          </a:p>
          <a:p>
            <a:pPr lvl="1"/>
            <a:r>
              <a:rPr lang="en-US"/>
              <a:t>Generate nodes</a:t>
            </a:r>
            <a:endParaRPr lang="en-US"/>
          </a:p>
          <a:p>
            <a:pPr lvl="1"/>
            <a:r>
              <a:rPr lang="en-US"/>
              <a:t>Generate ndges</a:t>
            </a:r>
            <a:endParaRPr lang="en-US"/>
          </a:p>
          <a:p>
            <a:r>
              <a:rPr lang="en-US"/>
              <a:t>Return result</a:t>
            </a:r>
            <a:endParaRPr lang="en-US"/>
          </a:p>
          <a:p>
            <a:r>
              <a:rPr lang="en-US"/>
              <a:t>Show graph in front-end</a:t>
            </a:r>
            <a:endParaRPr lang="en-US"/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deck?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data in the triples (deck-hasCard-&gt;card)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  <a:endParaRPr lang="en-US"/>
          </a:p>
          <a:p>
            <a:pPr lvl="1"/>
            <a:r>
              <a:rPr lang="en-US"/>
              <a:t>Accuracy: All cards and decks free of error &amp; correctly describing facts</a:t>
            </a:r>
            <a:endParaRPr lang="en-US"/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  <a:endParaRPr lang="en-US"/>
          </a:p>
          <a:p>
            <a:pPr lvl="1"/>
            <a:r>
              <a:rPr lang="en-US"/>
              <a:t>Consistency: Card’s properties and deck’s properties are consistent.</a:t>
            </a:r>
            <a:endParaRPr lang="en-US"/>
          </a:p>
          <a:p>
            <a:r>
              <a:rPr lang="en-US"/>
              <a:t>Contextual</a:t>
            </a:r>
            <a:endParaRPr lang="en-US"/>
          </a:p>
          <a:p>
            <a:pPr lvl="1"/>
            <a:r>
              <a:rPr lang="en-US"/>
              <a:t>Card data is up to date</a:t>
            </a:r>
            <a:endParaRPr lang="en-US"/>
          </a:p>
          <a:p>
            <a:pPr lvl="1"/>
            <a:r>
              <a:rPr lang="en-US"/>
              <a:t>Deck data is required to update periodically by crawler</a:t>
            </a:r>
            <a:endParaRPr lang="en-US"/>
          </a:p>
          <a:p>
            <a:r>
              <a:rPr lang="en-US"/>
              <a:t>Representational</a:t>
            </a:r>
            <a:endParaRPr lang="en-US"/>
          </a:p>
          <a:p>
            <a:pPr lvl="1"/>
            <a:r>
              <a:rPr lang="en-US"/>
              <a:t>Data can be interpreted by machine and human without ambiguity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/>
          <p:cNvSpPr txBox="1"/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Recommend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Recommend card based on deck</a:t>
            </a: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Explore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Explore card &amp; deck</a:t>
            </a:r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Team: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Introduction of team members</a:t>
            </a:r>
            <a:endParaRPr lang="en-US"/>
          </a:p>
        </p:txBody>
      </p:sp>
      <p:sp>
        <p:nvSpPr>
          <p:cNvPr id="8" name="Text Placeholder 2"/>
          <p:cNvSpPr txBox="1"/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9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9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90204"/>
              <a:buNone/>
            </a:pPr>
            <a:r>
              <a:rPr lang="en-US"/>
              <a:t>Overviw:</a:t>
            </a:r>
            <a:endParaRPr lang="en-US"/>
          </a:p>
          <a:p>
            <a:pPr marL="152400" indent="0">
              <a:buFont typeface="Arial" panose="020B0604020202090204"/>
              <a:buNone/>
            </a:pPr>
            <a:r>
              <a:rPr lang="en-US"/>
              <a:t>Introduction of our system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  <a:endParaRPr lang="en-US" sz="3600"/>
          </a:p>
          <a:p>
            <a:r>
              <a:rPr lang="en-US" sz="3600"/>
              <a:t>Data Processing</a:t>
            </a:r>
            <a:endParaRPr lang="en-US" sz="36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GB" sz="2800"/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  <a:endParaRPr lang="en-US" sz="3600"/>
          </a:p>
          <a:p>
            <a:pPr lvl="1"/>
            <a:r>
              <a:rPr lang="en-US" sz="2800"/>
              <a:t>System Architechture</a:t>
            </a:r>
            <a:endParaRPr lang="en-US" sz="2800"/>
          </a:p>
          <a:p>
            <a:pPr lvl="1"/>
            <a:r>
              <a:rPr lang="en-US" sz="2800"/>
              <a:t>Technical Challenge2: Explore Card &amp; Deck</a:t>
            </a:r>
            <a:endParaRPr lang="en-US" sz="2800"/>
          </a:p>
          <a:p>
            <a:pPr lvl="2"/>
            <a:r>
              <a:rPr lang="en-US" sz="2400"/>
              <a:t>Sparql Example </a:t>
            </a:r>
            <a:endParaRPr lang="en-US" sz="2400"/>
          </a:p>
          <a:p>
            <a:pPr lvl="1"/>
            <a:r>
              <a:rPr lang="en-US" sz="2800"/>
              <a:t>Technical Challenge3: Recommender System</a:t>
            </a:r>
            <a:endParaRPr lang="en-US" sz="2800"/>
          </a:p>
          <a:p>
            <a:r>
              <a:rPr lang="en-US" sz="3200"/>
              <a:t>Evaluation</a:t>
            </a:r>
            <a:endParaRPr lang="en-US" sz="3200"/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  <a:endParaRPr lang="en-US" sz="3200"/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85" y="542925"/>
            <a:ext cx="11034395" cy="1007110"/>
          </a:xfrm>
        </p:spPr>
        <p:txBody>
          <a:bodyPr>
            <a:normAutofit fontScale="90000"/>
          </a:bodyPr>
          <a:lstStyle/>
          <a:p>
            <a:r>
              <a:rPr lang="en-US" sz="6600" b="1"/>
              <a:t>Future works</a:t>
            </a:r>
            <a:endParaRPr lang="en-US" sz="6600" b="1"/>
          </a:p>
        </p:txBody>
      </p:sp>
      <p:sp>
        <p:nvSpPr>
          <p:cNvPr id="3" name="文本框 2"/>
          <p:cNvSpPr txBox="1"/>
          <p:nvPr/>
        </p:nvSpPr>
        <p:spPr>
          <a:xfrm>
            <a:off x="843280" y="1626235"/>
            <a:ext cx="107689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support users upload their own decks;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get more data to better train the model:</a:t>
            </a:r>
            <a:endParaRPr lang="en-US" altLang="zh-CN" sz="2400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more accuracy score of each decks in KG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more attributes of each decks like the win-lose rate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/>
              <a:t>more data visualizations to better analyze data</a:t>
            </a:r>
            <a:endParaRPr lang="en-US" altLang="zh-CN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decks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decks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deck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5226</Words>
  <Application>WPS 演示</Application>
  <PresentationFormat>Widescreen</PresentationFormat>
  <Paragraphs>285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方正书宋_GBK</vt:lpstr>
      <vt:lpstr>Wingdings</vt:lpstr>
      <vt:lpstr>Arial</vt:lpstr>
      <vt:lpstr>Calibri</vt:lpstr>
      <vt:lpstr>Helvetica Neue</vt:lpstr>
      <vt:lpstr>微软雅黑</vt:lpstr>
      <vt:lpstr>汉仪旗黑</vt:lpstr>
      <vt:lpstr>宋体</vt:lpstr>
      <vt:lpstr>Arial Unicode MS</vt:lpstr>
      <vt:lpstr>Calibri Light</vt:lpstr>
      <vt:lpstr>DengXian</vt:lpstr>
      <vt:lpstr>汉仪中等线KW</vt:lpstr>
      <vt:lpstr>汉仪书宋二KW</vt:lpstr>
      <vt:lpstr>等线</vt:lpstr>
      <vt:lpstr>DengXian Light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   -- How crawler works?</vt:lpstr>
      <vt:lpstr>Data extraction   -- How crawler store data? 	store data in two json files, then those files will be used 	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Explore Card</vt:lpstr>
      <vt:lpstr>Explore Deck</vt:lpstr>
      <vt:lpstr>Sparql Example - Deck</vt:lpstr>
      <vt:lpstr>Technical Challenge3: Recommender System</vt:lpstr>
      <vt:lpstr>Recommend card for a deck</vt:lpstr>
      <vt:lpstr>KG Quality</vt:lpstr>
      <vt:lpstr>UI Design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chenyuqin</cp:lastModifiedBy>
  <cp:revision>51</cp:revision>
  <dcterms:created xsi:type="dcterms:W3CDTF">2022-11-29T00:29:22Z</dcterms:created>
  <dcterms:modified xsi:type="dcterms:W3CDTF">2022-11-29T00:29:22Z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2052-3.9.0.6159</vt:lpwstr>
  </property>
</Properties>
</file>